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FF"/>
    <a:srgbClr val="D81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946"/>
    <p:restoredTop sz="86426"/>
  </p:normalViewPr>
  <p:slideViewPr>
    <p:cSldViewPr snapToGrid="0" snapToObjects="1">
      <p:cViewPr>
        <p:scale>
          <a:sx n="90" d="100"/>
          <a:sy n="90" d="100"/>
        </p:scale>
        <p:origin x="1080" y="1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3C633830-2244-49AE-BC4A-47F415C177C6}" type="datetimeFigureOut">
              <a:rPr lang="en-US" dirty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2290167"/>
            <a:ext cx="8489040" cy="426896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interactivity Pack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Andrea Carver</a:t>
            </a:r>
          </a:p>
          <a:p>
            <a:r>
              <a:rPr lang="en-US" dirty="0" smtClean="0"/>
              <a:t>January 13, 2018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4070" y="787305"/>
            <a:ext cx="49752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latin typeface="Alien Encounters" charset="0"/>
                <a:ea typeface="Alien Encounters" charset="0"/>
                <a:cs typeface="Alien Encounters" charset="0"/>
              </a:rPr>
              <a:t>VR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10" y="1933698"/>
            <a:ext cx="3945900" cy="3957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8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2951689"/>
            <a:ext cx="10588487" cy="18448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4472"/>
            <a:ext cx="3833906" cy="1844855"/>
          </a:xfrm>
        </p:spPr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210" y="1246386"/>
            <a:ext cx="5117431" cy="5655156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Without helpful tools, VR development is slow.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Solution:</a:t>
            </a:r>
            <a:r>
              <a:rPr lang="en-US" dirty="0" smtClean="0"/>
              <a:t> Create presets for the most common VR mechanics.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Target audience:  </a:t>
            </a:r>
            <a:r>
              <a:rPr lang="en-US" dirty="0" smtClean="0"/>
              <a:t>Virtual reality developers using Unreal Engine.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397" y="5190992"/>
            <a:ext cx="513506" cy="661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31" y="3876953"/>
            <a:ext cx="686436" cy="686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31" y="2666842"/>
            <a:ext cx="686436" cy="686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48440" y="101218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D81F30"/>
                </a:solidFill>
              </a:rPr>
              <a:t>VR content creation tools lag behind the progress in VR hardware.</a:t>
            </a:r>
          </a:p>
        </p:txBody>
      </p:sp>
    </p:spTree>
    <p:extLst>
      <p:ext uri="{BB962C8B-B14F-4D97-AF65-F5344CB8AC3E}">
        <p14:creationId xmlns:p14="http://schemas.microsoft.com/office/powerpoint/2010/main" val="17938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4472"/>
            <a:ext cx="3833906" cy="1844855"/>
          </a:xfrm>
        </p:spPr>
        <p:txBody>
          <a:bodyPr/>
          <a:lstStyle/>
          <a:p>
            <a:r>
              <a:rPr lang="en-US" dirty="0" smtClean="0"/>
              <a:t>User’s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440" y="4416998"/>
            <a:ext cx="5117431" cy="1848335"/>
          </a:xfrm>
        </p:spPr>
        <p:txBody>
          <a:bodyPr/>
          <a:lstStyle/>
          <a:p>
            <a:r>
              <a:rPr lang="en-US" dirty="0" smtClean="0"/>
              <a:t>Integrates with game engine menus</a:t>
            </a:r>
          </a:p>
          <a:p>
            <a:r>
              <a:rPr lang="en-US" dirty="0" smtClean="0"/>
              <a:t>To use, add one of the preset mechanics</a:t>
            </a:r>
          </a:p>
          <a:p>
            <a:r>
              <a:rPr lang="en-US" dirty="0" smtClean="0"/>
              <a:t>To tweak, adjust the component attributes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05" y="983004"/>
            <a:ext cx="5748258" cy="3233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52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4" y="848432"/>
            <a:ext cx="9550400" cy="5212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1732492"/>
            <a:ext cx="7738534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4" y="848432"/>
            <a:ext cx="9550400" cy="5212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1732492"/>
            <a:ext cx="7738534" cy="3362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984" t="-1519" r="90114" b="81594"/>
          <a:stretch/>
        </p:blipFill>
        <p:spPr>
          <a:xfrm>
            <a:off x="609600" y="8466"/>
            <a:ext cx="3926471" cy="3928534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8000"/>
                    </a14:imgEffect>
                    <a14:imgEffect>
                      <a14:brightnessContrast bright="-8000" contras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09685">
            <a:off x="-1836193" y="179905"/>
            <a:ext cx="7243256" cy="72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4" y="848432"/>
            <a:ext cx="9175352" cy="5161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1524000"/>
            <a:ext cx="5554134" cy="3570817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 rot="4207525">
            <a:off x="4402667" y="3014133"/>
            <a:ext cx="558800" cy="1219200"/>
          </a:xfrm>
          <a:prstGeom prst="can">
            <a:avLst/>
          </a:prstGeom>
          <a:solidFill>
            <a:srgbClr val="00B7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73117">
            <a:off x="4148662" y="2912533"/>
            <a:ext cx="1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7FF">
                    <a:alpha val="89000"/>
                  </a:srgbClr>
                </a:solidFill>
              </a:rPr>
              <a:t>GRIP</a:t>
            </a:r>
            <a:endParaRPr lang="en-US" b="1" dirty="0">
              <a:solidFill>
                <a:srgbClr val="00B7FF">
                  <a:alpha val="8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4" y="848432"/>
            <a:ext cx="9175352" cy="5161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834" y="1393317"/>
            <a:ext cx="5585791" cy="36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4" y="848432"/>
            <a:ext cx="9175352" cy="5161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834" y="1393317"/>
            <a:ext cx="5585791" cy="3652631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 rot="2291166">
            <a:off x="6249062" y="1578807"/>
            <a:ext cx="558800" cy="1219200"/>
          </a:xfrm>
          <a:prstGeom prst="can">
            <a:avLst/>
          </a:prstGeom>
          <a:solidFill>
            <a:srgbClr val="00B7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8538123">
            <a:off x="5473715" y="1687664"/>
            <a:ext cx="1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7FF">
                    <a:alpha val="89000"/>
                  </a:srgbClr>
                </a:solidFill>
              </a:rPr>
              <a:t>LEVER GRIP</a:t>
            </a:r>
            <a:endParaRPr lang="en-US" b="1" dirty="0">
              <a:solidFill>
                <a:srgbClr val="00B7FF">
                  <a:alpha val="89000"/>
                </a:srgbClr>
              </a:solidFill>
            </a:endParaRPr>
          </a:p>
        </p:txBody>
      </p:sp>
      <p:sp>
        <p:nvSpPr>
          <p:cNvPr id="5" name="Pie 4"/>
          <p:cNvSpPr/>
          <p:nvPr/>
        </p:nvSpPr>
        <p:spPr>
          <a:xfrm rot="5400000">
            <a:off x="4217415" y="4015408"/>
            <a:ext cx="1302170" cy="1302170"/>
          </a:xfrm>
          <a:prstGeom prst="pie">
            <a:avLst>
              <a:gd name="adj1" fmla="val 5364923"/>
              <a:gd name="adj2" fmla="val 16200000"/>
            </a:avLst>
          </a:prstGeom>
          <a:solidFill>
            <a:srgbClr val="00B7F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4705" y="3674370"/>
            <a:ext cx="20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7FF">
                    <a:alpha val="89000"/>
                  </a:srgbClr>
                </a:solidFill>
              </a:rPr>
              <a:t>LEVER ORIGIN</a:t>
            </a:r>
            <a:endParaRPr lang="en-US" b="1" dirty="0">
              <a:solidFill>
                <a:srgbClr val="00B7FF">
                  <a:alpha val="8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2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4472"/>
            <a:ext cx="3833906" cy="184485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1932" y="3974123"/>
            <a:ext cx="5651355" cy="548792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Source:</a:t>
            </a:r>
            <a:r>
              <a:rPr lang="en-US" dirty="0" smtClean="0"/>
              <a:t> Personal VR development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Goal: </a:t>
            </a:r>
            <a:r>
              <a:rPr lang="en-US" dirty="0"/>
              <a:t>Prototype VR apps more </a:t>
            </a:r>
            <a:r>
              <a:rPr lang="en-US" dirty="0" smtClean="0"/>
              <a:t>quickly.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Challenge:</a:t>
            </a:r>
            <a:r>
              <a:rPr lang="en-US" dirty="0" smtClean="0"/>
              <a:t> Becoming proficient with C++.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79" b="29905"/>
          <a:stretch/>
        </p:blipFill>
        <p:spPr>
          <a:xfrm>
            <a:off x="5361200" y="983742"/>
            <a:ext cx="5134520" cy="24844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8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4376</TotalTime>
  <Words>106</Words>
  <Application>Microsoft Macintosh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Alien Encounters</vt:lpstr>
      <vt:lpstr>Century Schoolbook</vt:lpstr>
      <vt:lpstr>Corbel</vt:lpstr>
      <vt:lpstr>Arial</vt:lpstr>
      <vt:lpstr>Headlines</vt:lpstr>
      <vt:lpstr> interactivity Pack</vt:lpstr>
      <vt:lpstr>Project Description</vt:lpstr>
      <vt:lpstr>User’s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interactivity Pack</dc:title>
  <dc:creator>Anson Adams</dc:creator>
  <cp:lastModifiedBy>Anson Adams</cp:lastModifiedBy>
  <cp:revision>14</cp:revision>
  <dcterms:created xsi:type="dcterms:W3CDTF">2018-01-14T00:26:59Z</dcterms:created>
  <dcterms:modified xsi:type="dcterms:W3CDTF">2018-01-17T01:23:03Z</dcterms:modified>
</cp:coreProperties>
</file>